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815" r:id="rId2"/>
    <p:sldId id="81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70C0"/>
    <a:srgbClr val="984A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FED4AF-9CE3-488F-BD80-6D881F14AFA7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73EF5-FC8D-4561-BB3C-A324F77B19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7864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97F1AB1-1289-4D50-86DF-5608881987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2C27B5E-4DA3-43CE-897A-D34CCC3473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ADB148-012D-49EB-BE1B-029BDD6F5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7FA66D9-BF0D-4C12-8D8F-B10E35D54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DBCC4F-6E3C-46B4-8E0B-F7758EA03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95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B73660-E658-47D2-A952-ACD0B17D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DFAAA2A-2FEB-4737-A33D-A6B219175A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36AAC8-DF46-4B19-A250-8E7364B3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645329-F6D0-475C-B484-2B453D6AA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B5867A-B0D5-4BAE-805E-3117B7231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338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7B99F9F-00D0-4FE8-81E7-D15198274A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FCF84AB-511B-4002-8ACA-FF02A9E5FF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EB5E14-1B4A-4C4E-9D3D-6CE57D287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7F5143-BE10-4F75-9646-4A4A5821D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BBE835-5B07-46AB-ABF0-4982C036A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26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083A89-9DD0-453D-9BB3-DF57A2778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9065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A578631-84AC-4236-90F2-77AD8BF57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9857"/>
            <a:ext cx="10515600" cy="4967106"/>
          </a:xfrm>
        </p:spPr>
        <p:txBody>
          <a:bodyPr/>
          <a:lstStyle>
            <a:lvl1pPr>
              <a:lnSpc>
                <a:spcPct val="100000"/>
              </a:lnSpc>
              <a:spcBef>
                <a:spcPts val="600"/>
              </a:spcBef>
              <a:defRPr/>
            </a:lvl1pPr>
            <a:lvl2pPr>
              <a:lnSpc>
                <a:spcPct val="100000"/>
              </a:lnSpc>
              <a:spcBef>
                <a:spcPts val="600"/>
              </a:spcBef>
              <a:defRPr/>
            </a:lvl2pPr>
            <a:lvl3pPr>
              <a:lnSpc>
                <a:spcPct val="100000"/>
              </a:lnSpc>
              <a:spcBef>
                <a:spcPts val="600"/>
              </a:spcBef>
              <a:defRPr/>
            </a:lvl3pPr>
            <a:lvl4pPr>
              <a:lnSpc>
                <a:spcPct val="100000"/>
              </a:lnSpc>
              <a:spcBef>
                <a:spcPts val="600"/>
              </a:spcBef>
              <a:defRPr/>
            </a:lvl4pPr>
            <a:lvl5pPr>
              <a:lnSpc>
                <a:spcPct val="100000"/>
              </a:lnSpc>
              <a:spcBef>
                <a:spcPts val="600"/>
              </a:spcBef>
              <a:defRPr/>
            </a:lvl5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489955-2CBD-4C30-97A3-6B0854D52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1FB948-EDAA-4D5C-AABB-D0EDD00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938FD2-DCEB-412B-9C42-8EBD40330F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0"/>
            <a:ext cx="2743200" cy="365125"/>
          </a:xfrm>
        </p:spPr>
        <p:txBody>
          <a:bodyPr/>
          <a:lstStyle>
            <a:lvl1pPr>
              <a:defRPr sz="1800" b="1">
                <a:solidFill>
                  <a:srgbClr val="00B050"/>
                </a:solidFill>
              </a:defRPr>
            </a:lvl1pPr>
          </a:lstStyle>
          <a:p>
            <a:fld id="{5A77D7E2-90D1-45E6-BBF5-E593AFE8E80A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C05CA61-A0CC-4704-BFCB-7C83F4925345}"/>
              </a:ext>
            </a:extLst>
          </p:cNvPr>
          <p:cNvSpPr/>
          <p:nvPr userDrawn="1"/>
        </p:nvSpPr>
        <p:spPr>
          <a:xfrm>
            <a:off x="0" y="844732"/>
            <a:ext cx="12192000" cy="79204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7000">
                <a:schemeClr val="accent6">
                  <a:lumMod val="50000"/>
                </a:schemeClr>
              </a:gs>
              <a:gs pos="20000">
                <a:schemeClr val="accent6">
                  <a:lumMod val="60000"/>
                  <a:lumOff val="4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67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609AB1-504F-49F6-9676-987C26BEE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04B862-9B78-4AF1-95E3-8641CAE296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1D4DA65-962F-4197-8F0B-24A66127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92D329-6386-47F5-8900-C9A91C14D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84FC6A-4C1B-4B7F-A983-2BD989AB0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466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4ABAFF-AD27-4A65-A7AD-DD347CC31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BA7FF6-417F-4869-89C9-8A9FDA2F85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A27B9F8-A710-45D4-9A65-7E0CE12D30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F785A5E-37C9-4C30-B507-1906B0ED6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640C574-6FA7-4AA2-9A98-86CF4B563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DA6C617-7139-4218-8FD2-FA8A1F69C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86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88B637-D4A7-4E6B-85B9-195586F3E7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1E00B1B-E3D0-4447-AD39-79C2871E15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6958BD2-4AE9-4193-AF20-74697D470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0D7CB82-C16E-4381-BBC2-A5459D18F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26F9657-8FB1-4412-BDF1-D64DEDEC84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7F145C2-45BA-49C2-A8EA-C63C7C819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C3CE5B6-5FC6-4371-8B0C-AEB0C9DD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4498A7A-C371-4F3F-8A2D-18B3E74F6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915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39237D-7DA2-49D6-B600-D63140FAE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EA9D577-263B-4A03-B014-978A18CFF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4DEA91F-6923-495F-BF03-0FAB2F3F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12F1089-85B7-47DD-97B2-C739EAE3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25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2462B79-D199-4181-A7C0-275B81BE4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ADE091-A5F6-45FF-B004-F35CAF67F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672BAD8-42AC-4169-8A14-A92FB516F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85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0C1064-4A88-47DD-9565-3D067A71E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78FE9F5-37FA-41C5-8602-A7B26F37F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15273B2-5AB1-4ECB-BC03-D1646ED69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FA8999A-26FB-4DF2-A4B5-5B2CFEC85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5E94BD0-7A22-4775-87DF-24A3E251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00A293A-1567-48CA-AB68-769342B00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47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C6723B-D50D-4505-BE91-D6230512F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C6FEF4B-0669-441F-8420-DA40CE8685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BF90F3A-42EA-4381-9F96-8B898852A7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11DA0C-CE0C-48E9-87A8-08F8EBE44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0CE7BE7-7FB7-48C2-B691-159EF53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724905-FE7C-4E91-8A5D-17E34CD69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93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D917DC7-C807-4587-BE08-2E985E8E7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1862135-9B3E-4095-A33F-6EF694ACE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B385A7-175D-472E-A38D-87E3AE6D9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79120-CFB5-49C0-9206-36055F5DC068}" type="datetimeFigureOut">
              <a:rPr kumimoji="1" lang="ja-JP" altLang="en-US" smtClean="0"/>
              <a:t>2023/4/11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4DCAAC2-0357-486C-9159-82117712C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CA9ED4C-7E5E-45B4-8FD5-DD7600C8C1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7D7E2-90D1-45E6-BBF5-E593AFE8E8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93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09F590-124B-5A83-41C5-16E8B3DA9DB3}"/>
              </a:ext>
            </a:extLst>
          </p:cNvPr>
          <p:cNvSpPr txBox="1">
            <a:spLocks/>
          </p:cNvSpPr>
          <p:nvPr/>
        </p:nvSpPr>
        <p:spPr>
          <a:xfrm>
            <a:off x="382410" y="299735"/>
            <a:ext cx="11573156" cy="546299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研究題目：</a:t>
            </a:r>
            <a:endParaRPr lang="ja-JP" altLang="en-US" sz="28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4C7A5D-933F-0FB9-8754-D7C53924DC7C}"/>
              </a:ext>
            </a:extLst>
          </p:cNvPr>
          <p:cNvSpPr/>
          <p:nvPr/>
        </p:nvSpPr>
        <p:spPr>
          <a:xfrm>
            <a:off x="4031702" y="1554478"/>
            <a:ext cx="2133600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DF7AA9-7123-EB33-CD1E-BBF31B8A4186}"/>
              </a:ext>
            </a:extLst>
          </p:cNvPr>
          <p:cNvSpPr/>
          <p:nvPr/>
        </p:nvSpPr>
        <p:spPr>
          <a:xfrm>
            <a:off x="8146502" y="1554478"/>
            <a:ext cx="2133600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D731F0C-8761-9038-9B6F-1BFEA32E9DA2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6165302" y="2085156"/>
            <a:ext cx="1981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34D2CA6-400C-E11A-4907-273CA24F030D}"/>
              </a:ext>
            </a:extLst>
          </p:cNvPr>
          <p:cNvCxnSpPr/>
          <p:nvPr/>
        </p:nvCxnSpPr>
        <p:spPr>
          <a:xfrm flipV="1">
            <a:off x="7177675" y="2085156"/>
            <a:ext cx="0" cy="1151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6ABFE9A-5899-EAB4-24DE-A4774A190CC8}"/>
              </a:ext>
            </a:extLst>
          </p:cNvPr>
          <p:cNvSpPr/>
          <p:nvPr/>
        </p:nvSpPr>
        <p:spPr>
          <a:xfrm>
            <a:off x="8146502" y="122091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078957-CC8D-ACE1-75D1-1E9B88CD5F75}"/>
              </a:ext>
            </a:extLst>
          </p:cNvPr>
          <p:cNvSpPr/>
          <p:nvPr/>
        </p:nvSpPr>
        <p:spPr>
          <a:xfrm>
            <a:off x="4031701" y="122091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問　題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8ED0898-412A-00D6-55DC-22314F03E4E1}"/>
              </a:ext>
            </a:extLst>
          </p:cNvPr>
          <p:cNvSpPr/>
          <p:nvPr/>
        </p:nvSpPr>
        <p:spPr>
          <a:xfrm>
            <a:off x="6110874" y="3018603"/>
            <a:ext cx="2558147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F29A4B-4CEB-9903-CB4A-3CB033E3B761}"/>
              </a:ext>
            </a:extLst>
          </p:cNvPr>
          <p:cNvSpPr/>
          <p:nvPr/>
        </p:nvSpPr>
        <p:spPr>
          <a:xfrm>
            <a:off x="1974302" y="3018603"/>
            <a:ext cx="2438404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1198F8C-EED5-8F75-B92C-E9FCC0D65F72}"/>
              </a:ext>
            </a:extLst>
          </p:cNvPr>
          <p:cNvCxnSpPr/>
          <p:nvPr/>
        </p:nvCxnSpPr>
        <p:spPr>
          <a:xfrm>
            <a:off x="4412706" y="3535673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BBB3AE30-B0BF-8CCF-BEFC-9CB45A294F4D}"/>
              </a:ext>
            </a:extLst>
          </p:cNvPr>
          <p:cNvCxnSpPr/>
          <p:nvPr/>
        </p:nvCxnSpPr>
        <p:spPr>
          <a:xfrm flipV="1">
            <a:off x="5207363" y="3535674"/>
            <a:ext cx="0" cy="1197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048484E-C52D-B095-8DB2-16686555DA62}"/>
              </a:ext>
            </a:extLst>
          </p:cNvPr>
          <p:cNvSpPr/>
          <p:nvPr/>
        </p:nvSpPr>
        <p:spPr>
          <a:xfrm>
            <a:off x="4140563" y="4504502"/>
            <a:ext cx="2133600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7DBDF48-DEC9-FB9B-D555-6691F9C567E9}"/>
              </a:ext>
            </a:extLst>
          </p:cNvPr>
          <p:cNvSpPr/>
          <p:nvPr/>
        </p:nvSpPr>
        <p:spPr>
          <a:xfrm>
            <a:off x="6089106" y="2649268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解決策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912BB0F-925B-FBA4-D0DA-DE1039CEA314}"/>
              </a:ext>
            </a:extLst>
          </p:cNvPr>
          <p:cNvSpPr/>
          <p:nvPr/>
        </p:nvSpPr>
        <p:spPr>
          <a:xfrm>
            <a:off x="3972693" y="413516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解決策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278662F-CC00-B44F-1651-8566A98E998D}"/>
              </a:ext>
            </a:extLst>
          </p:cNvPr>
          <p:cNvSpPr/>
          <p:nvPr/>
        </p:nvSpPr>
        <p:spPr>
          <a:xfrm>
            <a:off x="1972653" y="2653260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問　題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4991629F-8DA2-DAA1-1977-73A70DF9E3A3}"/>
              </a:ext>
            </a:extLst>
          </p:cNvPr>
          <p:cNvSpPr/>
          <p:nvPr/>
        </p:nvSpPr>
        <p:spPr>
          <a:xfrm>
            <a:off x="8255542" y="5539032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どこが</a:t>
            </a:r>
            <a:r>
              <a:rPr lang="ja-JP" altLang="en-US" b="1" dirty="0">
                <a:solidFill>
                  <a:srgbClr val="FF0000"/>
                </a:solidFill>
              </a:rPr>
              <a:t>研究目的</a:t>
            </a:r>
            <a:r>
              <a:rPr lang="ja-JP" altLang="en-US" dirty="0">
                <a:solidFill>
                  <a:srgbClr val="FF0000"/>
                </a:solidFill>
              </a:rPr>
              <a:t>になるかも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明記して下さい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350045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09F590-124B-5A83-41C5-16E8B3DA9DB3}"/>
              </a:ext>
            </a:extLst>
          </p:cNvPr>
          <p:cNvSpPr txBox="1">
            <a:spLocks/>
          </p:cNvSpPr>
          <p:nvPr/>
        </p:nvSpPr>
        <p:spPr>
          <a:xfrm>
            <a:off x="382410" y="299735"/>
            <a:ext cx="11573156" cy="546299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>
                <a:solidFill>
                  <a:prstClr val="black"/>
                </a:solidFill>
              </a:rPr>
              <a:t>研究題目：</a:t>
            </a:r>
            <a:endParaRPr lang="ja-JP" altLang="en-US" sz="28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B4C7A5D-933F-0FB9-8754-D7C53924DC7C}"/>
              </a:ext>
            </a:extLst>
          </p:cNvPr>
          <p:cNvSpPr/>
          <p:nvPr/>
        </p:nvSpPr>
        <p:spPr>
          <a:xfrm>
            <a:off x="4971739" y="1316053"/>
            <a:ext cx="2133600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FDF7AA9-7123-EB33-CD1E-BBF31B8A4186}"/>
              </a:ext>
            </a:extLst>
          </p:cNvPr>
          <p:cNvSpPr/>
          <p:nvPr/>
        </p:nvSpPr>
        <p:spPr>
          <a:xfrm>
            <a:off x="9086539" y="1316053"/>
            <a:ext cx="2133600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4D731F0C-8761-9038-9B6F-1BFEA32E9DA2}"/>
              </a:ext>
            </a:extLst>
          </p:cNvPr>
          <p:cNvCxnSpPr>
            <a:stCxn id="7" idx="3"/>
            <a:endCxn id="8" idx="1"/>
          </p:cNvCxnSpPr>
          <p:nvPr/>
        </p:nvCxnSpPr>
        <p:spPr>
          <a:xfrm>
            <a:off x="7105339" y="1846731"/>
            <a:ext cx="19812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34D2CA6-400C-E11A-4907-273CA24F030D}"/>
              </a:ext>
            </a:extLst>
          </p:cNvPr>
          <p:cNvCxnSpPr/>
          <p:nvPr/>
        </p:nvCxnSpPr>
        <p:spPr>
          <a:xfrm flipV="1">
            <a:off x="8117712" y="1846731"/>
            <a:ext cx="0" cy="11511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6ABFE9A-5899-EAB4-24DE-A4774A190CC8}"/>
              </a:ext>
            </a:extLst>
          </p:cNvPr>
          <p:cNvSpPr/>
          <p:nvPr/>
        </p:nvSpPr>
        <p:spPr>
          <a:xfrm>
            <a:off x="9086539" y="982491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目標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3078957-CC8D-ACE1-75D1-1E9B88CD5F75}"/>
              </a:ext>
            </a:extLst>
          </p:cNvPr>
          <p:cNvSpPr/>
          <p:nvPr/>
        </p:nvSpPr>
        <p:spPr>
          <a:xfrm>
            <a:off x="4971738" y="982489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問　題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B8ED0898-412A-00D6-55DC-22314F03E4E1}"/>
              </a:ext>
            </a:extLst>
          </p:cNvPr>
          <p:cNvSpPr/>
          <p:nvPr/>
        </p:nvSpPr>
        <p:spPr>
          <a:xfrm>
            <a:off x="7050911" y="2780178"/>
            <a:ext cx="2558147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2AF29A4B-4CEB-9903-CB4A-3CB033E3B761}"/>
              </a:ext>
            </a:extLst>
          </p:cNvPr>
          <p:cNvSpPr/>
          <p:nvPr/>
        </p:nvSpPr>
        <p:spPr>
          <a:xfrm>
            <a:off x="2914339" y="2780178"/>
            <a:ext cx="2438404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01198F8C-EED5-8F75-B92C-E9FCC0D65F72}"/>
              </a:ext>
            </a:extLst>
          </p:cNvPr>
          <p:cNvCxnSpPr/>
          <p:nvPr/>
        </p:nvCxnSpPr>
        <p:spPr>
          <a:xfrm>
            <a:off x="5352743" y="3297248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BBB3AE30-B0BF-8CCF-BEFC-9CB45A294F4D}"/>
              </a:ext>
            </a:extLst>
          </p:cNvPr>
          <p:cNvCxnSpPr/>
          <p:nvPr/>
        </p:nvCxnSpPr>
        <p:spPr>
          <a:xfrm flipV="1">
            <a:off x="6147400" y="3297249"/>
            <a:ext cx="0" cy="1197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C048484E-C52D-B095-8DB2-16686555DA62}"/>
              </a:ext>
            </a:extLst>
          </p:cNvPr>
          <p:cNvSpPr/>
          <p:nvPr/>
        </p:nvSpPr>
        <p:spPr>
          <a:xfrm>
            <a:off x="5080600" y="4266077"/>
            <a:ext cx="2133600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67DBDF48-DEC9-FB9B-D555-6691F9C567E9}"/>
              </a:ext>
            </a:extLst>
          </p:cNvPr>
          <p:cNvSpPr/>
          <p:nvPr/>
        </p:nvSpPr>
        <p:spPr>
          <a:xfrm>
            <a:off x="7029143" y="2410843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解決策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D912BB0F-925B-FBA4-D0DA-DE1039CEA314}"/>
              </a:ext>
            </a:extLst>
          </p:cNvPr>
          <p:cNvSpPr/>
          <p:nvPr/>
        </p:nvSpPr>
        <p:spPr>
          <a:xfrm>
            <a:off x="4912730" y="3896744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解決策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8278662F-CC00-B44F-1651-8566A98E998D}"/>
              </a:ext>
            </a:extLst>
          </p:cNvPr>
          <p:cNvSpPr/>
          <p:nvPr/>
        </p:nvSpPr>
        <p:spPr>
          <a:xfrm>
            <a:off x="2912690" y="2414835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問　題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C5FA91C-DE64-D1CB-5ED3-4370742B16F3}"/>
              </a:ext>
            </a:extLst>
          </p:cNvPr>
          <p:cNvSpPr/>
          <p:nvPr/>
        </p:nvSpPr>
        <p:spPr>
          <a:xfrm>
            <a:off x="965796" y="4237800"/>
            <a:ext cx="2438404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D8DD9113-A775-F66F-7A0F-294A3B8E4E13}"/>
              </a:ext>
            </a:extLst>
          </p:cNvPr>
          <p:cNvCxnSpPr/>
          <p:nvPr/>
        </p:nvCxnSpPr>
        <p:spPr>
          <a:xfrm>
            <a:off x="3404200" y="4754870"/>
            <a:ext cx="16764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58A9305-87C1-5F72-802B-36A86FE144D5}"/>
              </a:ext>
            </a:extLst>
          </p:cNvPr>
          <p:cNvCxnSpPr/>
          <p:nvPr/>
        </p:nvCxnSpPr>
        <p:spPr>
          <a:xfrm flipV="1">
            <a:off x="4198857" y="4754871"/>
            <a:ext cx="0" cy="119742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6CF76CE-CA94-135B-2B64-559279CFEDCF}"/>
              </a:ext>
            </a:extLst>
          </p:cNvPr>
          <p:cNvSpPr/>
          <p:nvPr/>
        </p:nvSpPr>
        <p:spPr>
          <a:xfrm>
            <a:off x="3132057" y="5723699"/>
            <a:ext cx="2133600" cy="106135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・・・・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DE390C10-A8A4-4E8D-2B7F-E505F1FC9CB6}"/>
              </a:ext>
            </a:extLst>
          </p:cNvPr>
          <p:cNvSpPr/>
          <p:nvPr/>
        </p:nvSpPr>
        <p:spPr>
          <a:xfrm>
            <a:off x="2964187" y="5354366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解決策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2CBDAC61-8F44-202F-EF9C-8F0134FD6D36}"/>
              </a:ext>
            </a:extLst>
          </p:cNvPr>
          <p:cNvSpPr/>
          <p:nvPr/>
        </p:nvSpPr>
        <p:spPr>
          <a:xfrm>
            <a:off x="964147" y="387245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問　題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6EF52CDA-4B19-C8CF-AE70-E13F74067ED5}"/>
              </a:ext>
            </a:extLst>
          </p:cNvPr>
          <p:cNvSpPr/>
          <p:nvPr/>
        </p:nvSpPr>
        <p:spPr>
          <a:xfrm>
            <a:off x="8255542" y="5539032"/>
            <a:ext cx="295465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どこが</a:t>
            </a:r>
            <a:r>
              <a:rPr lang="ja-JP" altLang="en-US" b="1" dirty="0">
                <a:solidFill>
                  <a:srgbClr val="FF0000"/>
                </a:solidFill>
              </a:rPr>
              <a:t>研究目的</a:t>
            </a:r>
            <a:r>
              <a:rPr lang="ja-JP" altLang="en-US" dirty="0">
                <a:solidFill>
                  <a:srgbClr val="FF0000"/>
                </a:solidFill>
              </a:rPr>
              <a:t>になるかも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明記して下さい</a:t>
            </a:r>
          </a:p>
        </p:txBody>
      </p:sp>
    </p:spTree>
    <p:extLst>
      <p:ext uri="{BB962C8B-B14F-4D97-AF65-F5344CB8AC3E}">
        <p14:creationId xmlns:p14="http://schemas.microsoft.com/office/powerpoint/2010/main" val="2447626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5723</TotalTime>
  <Words>96</Words>
  <Application>Microsoft Office PowerPoint</Application>
  <PresentationFormat>ワイド画面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田口　亮</dc:creator>
  <cp:lastModifiedBy>田口　亮</cp:lastModifiedBy>
  <cp:revision>103</cp:revision>
  <dcterms:created xsi:type="dcterms:W3CDTF">2022-04-07T18:39:21Z</dcterms:created>
  <dcterms:modified xsi:type="dcterms:W3CDTF">2023-04-11T07:47:31Z</dcterms:modified>
</cp:coreProperties>
</file>