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4" r:id="rId2"/>
    <p:sldId id="256" r:id="rId3"/>
    <p:sldId id="275" r:id="rId4"/>
    <p:sldId id="276" r:id="rId5"/>
    <p:sldId id="279" r:id="rId6"/>
    <p:sldId id="278" r:id="rId7"/>
    <p:sldId id="280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814F6-461B-45C6-8F07-CFB41947E853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F7281-E2D6-4322-B532-CFA054AFE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E099-BDCC-40C9-A1BC-6DAB4632352E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1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8696-B9AB-4E66-8164-654253E993B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351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251B-7078-4AC6-B4C7-6CC7E375D63A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7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0082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02965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E58-6D39-4586-BC9C-BB38E54F8B03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1" cy="365125"/>
          </a:xfrm>
        </p:spPr>
        <p:txBody>
          <a:bodyPr/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fld id="{D0AACDCC-D15B-4D17-84BC-578C4EA65EB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3E94E7-5D98-448F-BEE1-9DF4867051CA}"/>
              </a:ext>
            </a:extLst>
          </p:cNvPr>
          <p:cNvSpPr/>
          <p:nvPr userDrawn="1"/>
        </p:nvSpPr>
        <p:spPr>
          <a:xfrm>
            <a:off x="0" y="827686"/>
            <a:ext cx="12192000" cy="88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5B57-5C95-4730-812E-DBDC90165E3E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E2D-0BCB-4420-BCFE-504D5B64243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5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57F6-710E-42BC-AAF9-2FF0F8B81587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6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EC23-4E2B-48B0-8430-99CE777CDF80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3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8D95-7E4A-4E4C-9E79-0DAF6CDD215F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8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8696-B9AB-4E66-8164-654253E993B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26046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69CF-3D4A-4A5C-B633-5EC337DD4622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77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8696-B9AB-4E66-8164-654253E993B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CDCC-D15B-4D17-84BC-578C4EA65EB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228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24000" y="3675022"/>
            <a:ext cx="9144000" cy="6531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2543175" y="365125"/>
            <a:ext cx="9648825" cy="5448300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工学デザインワークショップ</a:t>
            </a:r>
            <a:r>
              <a:rPr lang="en-US" altLang="ja-JP" sz="3600" dirty="0"/>
              <a:t>I</a:t>
            </a:r>
            <a:br>
              <a:rPr lang="en-US" altLang="ja-JP" sz="3600" dirty="0"/>
            </a:br>
            <a:r>
              <a:rPr lang="ja-JP" altLang="en-US" sz="3600" dirty="0"/>
              <a:t>技術プレゼンテーション</a:t>
            </a:r>
            <a:r>
              <a:rPr lang="en-US" altLang="ja-JP" sz="3600" dirty="0"/>
              <a:t>I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第１回 社会人学生 研究発表</a:t>
            </a:r>
            <a:br>
              <a:rPr lang="en-US" altLang="ja-JP" sz="3600" dirty="0"/>
            </a:br>
            <a:br>
              <a:rPr lang="en-US" altLang="ja-JP" dirty="0"/>
            </a:br>
            <a:r>
              <a:rPr lang="ja-JP" altLang="en-US" dirty="0"/>
              <a:t>初回発表用テンプレ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761580" y="4766108"/>
            <a:ext cx="8668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「プレゼン用のスライド（発表資料）ってどうやって作れば良いの！？」</a:t>
            </a:r>
            <a:endParaRPr lang="en-US" altLang="ja-JP" sz="2000" dirty="0"/>
          </a:p>
          <a:p>
            <a:r>
              <a:rPr lang="ja-JP" altLang="en-US" sz="2000" dirty="0"/>
              <a:t>と迷った人はこのテンプレを参考にして下さい．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5050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036763"/>
            <a:ext cx="7772400" cy="1947408"/>
          </a:xfrm>
        </p:spPr>
        <p:txBody>
          <a:bodyPr anchor="ctr">
            <a:normAutofit/>
          </a:bodyPr>
          <a:lstStyle/>
          <a:p>
            <a:r>
              <a:rPr lang="ja-JP" altLang="en-US" sz="4800" dirty="0"/>
              <a:t>研　究　題　目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67000" y="4788580"/>
            <a:ext cx="6858000" cy="1655762"/>
          </a:xfrm>
        </p:spPr>
        <p:txBody>
          <a:bodyPr anchor="ctr"/>
          <a:lstStyle/>
          <a:p>
            <a:r>
              <a:rPr kumimoji="1" lang="ja-JP" altLang="en-US" dirty="0"/>
              <a:t>学籍番号　名前</a:t>
            </a:r>
            <a:endParaRPr kumimoji="1" lang="en-US" altLang="ja-JP" dirty="0"/>
          </a:p>
          <a:p>
            <a:r>
              <a:rPr lang="ja-JP" altLang="en-US" dirty="0"/>
              <a:t>所属研究室</a:t>
            </a:r>
            <a:endParaRPr lang="en-US" altLang="ja-JP" dirty="0"/>
          </a:p>
        </p:txBody>
      </p:sp>
      <p:sp>
        <p:nvSpPr>
          <p:cNvPr id="6" name="円形吹き出し 5"/>
          <p:cNvSpPr/>
          <p:nvPr/>
        </p:nvSpPr>
        <p:spPr>
          <a:xfrm>
            <a:off x="6890656" y="1008672"/>
            <a:ext cx="4174507" cy="1374310"/>
          </a:xfrm>
          <a:prstGeom prst="wedgeEllipseCallout">
            <a:avLst>
              <a:gd name="adj1" fmla="val -56416"/>
              <a:gd name="adj2" fmla="val 304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スライドのデザインは自由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簡素な方が再利用は楽だが，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指導教員の趣味に合わせる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13B94-E5A6-4BA9-BC02-54EF7B4F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　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F6301-1D45-4B73-994B-24EFBCEC9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/>
              <a:t>ここで書くべきこと</a:t>
            </a:r>
            <a:endParaRPr lang="en-US" altLang="ja-JP" sz="2400" dirty="0"/>
          </a:p>
          <a:p>
            <a:pPr marL="358775"/>
            <a:r>
              <a:rPr kumimoji="1" lang="ja-JP" altLang="en-US" sz="2400" dirty="0"/>
              <a:t>自社の紹介</a:t>
            </a:r>
            <a:endParaRPr kumimoji="1" lang="en-US" altLang="ja-JP" sz="2400" dirty="0"/>
          </a:p>
          <a:p>
            <a:pPr marL="358775"/>
            <a:r>
              <a:rPr lang="ja-JP" altLang="en-US" sz="2400" dirty="0"/>
              <a:t>自社内での自分のポジション</a:t>
            </a:r>
            <a:endParaRPr lang="en-US" altLang="ja-JP" sz="2400" dirty="0"/>
          </a:p>
          <a:p>
            <a:pPr marL="358775"/>
            <a:r>
              <a:rPr lang="ja-JP" altLang="en-US" sz="2400" dirty="0"/>
              <a:t>業務内容</a:t>
            </a:r>
            <a:endParaRPr lang="en-US" altLang="ja-JP" sz="2400" dirty="0"/>
          </a:p>
          <a:p>
            <a:pPr marL="358775"/>
            <a:r>
              <a:rPr lang="ja-JP" altLang="en-US" sz="2400" dirty="0">
                <a:solidFill>
                  <a:srgbClr val="FF0000"/>
                </a:solidFill>
              </a:rPr>
              <a:t>自社／部署の目標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58775"/>
            <a:r>
              <a:rPr lang="ja-JP" altLang="en-US" sz="2400" dirty="0">
                <a:solidFill>
                  <a:srgbClr val="FF0000"/>
                </a:solidFill>
              </a:rPr>
              <a:t>自社／部署が抱える問題や課題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/>
              <a:t>などにより，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本研究の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有用性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を示すための材料を揃える</a:t>
            </a:r>
            <a:r>
              <a:rPr kumimoji="1" lang="ja-JP" altLang="en-US" sz="2400" dirty="0">
                <a:solidFill>
                  <a:sysClr val="windowText" lastClr="000000"/>
                </a:solidFill>
              </a:rPr>
              <a:t>．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目安：３～</a:t>
            </a:r>
            <a:r>
              <a:rPr lang="ja-JP" altLang="en-US" sz="2400" dirty="0"/>
              <a:t>４</a:t>
            </a:r>
            <a:r>
              <a:rPr kumimoji="1" lang="ja-JP" altLang="en-US" sz="2400" dirty="0"/>
              <a:t>ページ程度</a:t>
            </a:r>
            <a:r>
              <a:rPr lang="ja-JP" altLang="en-US" sz="2400" dirty="0"/>
              <a:t>（発表７分の場合）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（時間配分はだいたい１ページで１分弱．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図だけのページなど話す内容が少ない場合は適宜調整）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D77DA2-B524-48E7-A095-7F8DC0FD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円形吹き出し 3">
            <a:extLst>
              <a:ext uri="{FF2B5EF4-FFF2-40B4-BE49-F238E27FC236}">
                <a16:creationId xmlns:a16="http://schemas.microsoft.com/office/drawing/2014/main" id="{9B730AC3-B71D-464F-85A6-375FC024BDB2}"/>
              </a:ext>
            </a:extLst>
          </p:cNvPr>
          <p:cNvSpPr/>
          <p:nvPr/>
        </p:nvSpPr>
        <p:spPr>
          <a:xfrm>
            <a:off x="3134586" y="90504"/>
            <a:ext cx="3606391" cy="1008288"/>
          </a:xfrm>
          <a:prstGeom prst="wedgeEllipseCallout">
            <a:avLst>
              <a:gd name="adj1" fmla="val -58077"/>
              <a:gd name="adj2" fmla="val -1489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実際のタイトルやデザインは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適宜修正して下さい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円形吹き出し 5">
            <a:extLst>
              <a:ext uri="{FF2B5EF4-FFF2-40B4-BE49-F238E27FC236}">
                <a16:creationId xmlns:a16="http://schemas.microsoft.com/office/drawing/2014/main" id="{D5C2C8DF-1F19-4CA7-82DE-CE75A52EB9DE}"/>
              </a:ext>
            </a:extLst>
          </p:cNvPr>
          <p:cNvSpPr/>
          <p:nvPr/>
        </p:nvSpPr>
        <p:spPr>
          <a:xfrm>
            <a:off x="9396228" y="5093173"/>
            <a:ext cx="1902277" cy="852280"/>
          </a:xfrm>
          <a:prstGeom prst="wedgeEllipseCallout">
            <a:avLst>
              <a:gd name="adj1" fmla="val 33725"/>
              <a:gd name="adj2" fmla="val 9077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ページ番号を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忘れずに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円形吹き出し 8">
            <a:extLst>
              <a:ext uri="{FF2B5EF4-FFF2-40B4-BE49-F238E27FC236}">
                <a16:creationId xmlns:a16="http://schemas.microsoft.com/office/drawing/2014/main" id="{3B0338F4-A4E5-45F7-9D2A-D16794684D11}"/>
              </a:ext>
            </a:extLst>
          </p:cNvPr>
          <p:cNvSpPr/>
          <p:nvPr/>
        </p:nvSpPr>
        <p:spPr>
          <a:xfrm>
            <a:off x="5250994" y="1075065"/>
            <a:ext cx="2979965" cy="852280"/>
          </a:xfrm>
          <a:prstGeom prst="wedgeEllipseCallout">
            <a:avLst>
              <a:gd name="adj1" fmla="val -45305"/>
              <a:gd name="adj2" fmla="val 6114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フォントはゴシックなど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線幅が均一なものが無難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円形吹き出し 9">
            <a:extLst>
              <a:ext uri="{FF2B5EF4-FFF2-40B4-BE49-F238E27FC236}">
                <a16:creationId xmlns:a16="http://schemas.microsoft.com/office/drawing/2014/main" id="{3B860F0E-C6F2-4B66-BA41-5C5AF809AAD7}"/>
              </a:ext>
            </a:extLst>
          </p:cNvPr>
          <p:cNvSpPr/>
          <p:nvPr/>
        </p:nvSpPr>
        <p:spPr>
          <a:xfrm>
            <a:off x="5418361" y="2307827"/>
            <a:ext cx="2645230" cy="852280"/>
          </a:xfrm>
          <a:prstGeom prst="wedgeEllipseCallout">
            <a:avLst>
              <a:gd name="adj1" fmla="val -53947"/>
              <a:gd name="adj2" fmla="val -5636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フォントサイズは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１８ポイント以上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9" name="円形吹き出し 10">
            <a:extLst>
              <a:ext uri="{FF2B5EF4-FFF2-40B4-BE49-F238E27FC236}">
                <a16:creationId xmlns:a16="http://schemas.microsoft.com/office/drawing/2014/main" id="{6A6576C6-5B5F-4ACC-90F4-9E4A9F2B4596}"/>
              </a:ext>
            </a:extLst>
          </p:cNvPr>
          <p:cNvSpPr/>
          <p:nvPr/>
        </p:nvSpPr>
        <p:spPr>
          <a:xfrm>
            <a:off x="5818526" y="3208628"/>
            <a:ext cx="2645230" cy="852280"/>
          </a:xfrm>
          <a:prstGeom prst="wedgeEllipseCallout">
            <a:avLst>
              <a:gd name="adj1" fmla="val -57176"/>
              <a:gd name="adj2" fmla="val -225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できるだけ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図・表・数字を示す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1" name="円形吹き出し 3">
            <a:extLst>
              <a:ext uri="{FF2B5EF4-FFF2-40B4-BE49-F238E27FC236}">
                <a16:creationId xmlns:a16="http://schemas.microsoft.com/office/drawing/2014/main" id="{96642897-AFC1-4981-8058-5A316542401C}"/>
              </a:ext>
            </a:extLst>
          </p:cNvPr>
          <p:cNvSpPr/>
          <p:nvPr/>
        </p:nvSpPr>
        <p:spPr>
          <a:xfrm>
            <a:off x="8648639" y="1277461"/>
            <a:ext cx="3397456" cy="1008288"/>
          </a:xfrm>
          <a:prstGeom prst="wedgeEllipseCallout">
            <a:avLst>
              <a:gd name="adj1" fmla="val -11777"/>
              <a:gd name="adj2" fmla="val -8487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この線の色やデザインは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スライドマスタで変更可能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E68CF-ED22-4DD2-A829-284ED9F1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9F5D8-D4C3-4A63-9667-D29839AB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/>
              <a:t>ここで書くべきこと</a:t>
            </a:r>
            <a:endParaRPr lang="en-US" altLang="ja-JP" sz="2400" dirty="0"/>
          </a:p>
          <a:p>
            <a:pPr marL="358775">
              <a:lnSpc>
                <a:spcPct val="110000"/>
              </a:lnSpc>
            </a:pPr>
            <a:r>
              <a:rPr kumimoji="1" lang="ja-JP" altLang="en-US" sz="2400" dirty="0"/>
              <a:t>山ほどある課題の中から，具体的に</a:t>
            </a:r>
            <a:r>
              <a:rPr kumimoji="1" lang="ja-JP" altLang="en-US" sz="2400" dirty="0">
                <a:solidFill>
                  <a:srgbClr val="FF0000"/>
                </a:solidFill>
              </a:rPr>
              <a:t>どのような課題に取り組むのか？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marL="358775">
              <a:lnSpc>
                <a:spcPct val="110000"/>
              </a:lnSpc>
            </a:pPr>
            <a:r>
              <a:rPr lang="ja-JP" altLang="en-US" sz="2400" dirty="0"/>
              <a:t>その課題に対して</a:t>
            </a:r>
            <a:r>
              <a:rPr lang="ja-JP" altLang="en-US" sz="2400" dirty="0">
                <a:solidFill>
                  <a:srgbClr val="FF0000"/>
                </a:solidFill>
              </a:rPr>
              <a:t>自分は何をするのか？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marL="358775">
              <a:lnSpc>
                <a:spcPct val="110000"/>
              </a:lnSpc>
            </a:pPr>
            <a:r>
              <a:rPr lang="ja-JP" altLang="en-US" sz="2400" dirty="0"/>
              <a:t>１年の研究でどのような成果を得たいのか？どこまで達成したいのか？</a:t>
            </a:r>
            <a:endParaRPr lang="en-US" altLang="ja-JP" sz="2400" dirty="0"/>
          </a:p>
          <a:p>
            <a:pPr marL="358775">
              <a:lnSpc>
                <a:spcPct val="110000"/>
              </a:lnSpc>
            </a:pPr>
            <a:r>
              <a:rPr lang="ja-JP" altLang="en-US" sz="2400" dirty="0"/>
              <a:t>それは自社／部署／社会にどのような効果を与えるのか？</a:t>
            </a: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/>
              <a:t>などにより，</a:t>
            </a:r>
            <a:endParaRPr kumimoji="1"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本研究の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有用性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を示す！</a:t>
            </a:r>
            <a:endParaRPr kumimoji="1" lang="en-US" altLang="ja-JP" sz="2400" u="sng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/>
              <a:t>目安：１ページ程度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F63379-A682-4344-BE8C-41A3E4FE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04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AB6CC-3491-420E-B47D-44F85563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関連</a:t>
            </a:r>
            <a:r>
              <a:rPr kumimoji="1" lang="ja-JP" altLang="en-US" dirty="0"/>
              <a:t>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5E299D-E3CD-47BF-8D24-F3530E1B7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/>
              <a:t>既存の手法や知見を紹介し，</a:t>
            </a:r>
            <a:endParaRPr kumimoji="1"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>
                <a:solidFill>
                  <a:srgbClr val="FF0000"/>
                </a:solidFill>
              </a:rPr>
              <a:t>それでは</a:t>
            </a:r>
            <a:r>
              <a:rPr lang="ja-JP" altLang="en-US" sz="2400" dirty="0">
                <a:solidFill>
                  <a:srgbClr val="FF0000"/>
                </a:solidFill>
              </a:rPr>
              <a:t>本目的が達成できないこと</a:t>
            </a:r>
            <a:r>
              <a:rPr lang="ja-JP" altLang="en-US" sz="2400" dirty="0"/>
              <a:t>を示す．</a:t>
            </a: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/>
              <a:t>すなわち，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本研究の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新規性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を示す！</a:t>
            </a:r>
            <a:endParaRPr kumimoji="1" lang="en-US" altLang="ja-JP" sz="2400" u="sng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/>
              <a:t>（なお，研究背景で説明してあれば不要）</a:t>
            </a: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2400" dirty="0"/>
              <a:t>目安：１ページ程度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C98DF8-D9E4-489F-A668-FC5BBBFF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07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1140C-68D4-4277-ABAE-15C2A2E0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アプローチ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97DA2F-74A8-437D-AC61-B24A9DAA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/>
              <a:t>ここで書くべきこと</a:t>
            </a:r>
            <a:endParaRPr lang="en-US" altLang="ja-JP" sz="2400" dirty="0"/>
          </a:p>
          <a:p>
            <a:pPr marL="358775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関連研究と本研究との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着眼点の違い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とその理由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130175" indent="0"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（なぜ，今までの方法は駄目だったのか？</a:t>
            </a: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130175" indent="0"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なぜ，今まで着目されて来なかったのか？）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358775"/>
            <a:r>
              <a:rPr lang="ja-JP" altLang="en-US" sz="2400" dirty="0"/>
              <a:t>それを踏まえて，</a:t>
            </a:r>
            <a:r>
              <a:rPr lang="ja-JP" altLang="en-US" sz="2400" dirty="0">
                <a:solidFill>
                  <a:srgbClr val="FF0000"/>
                </a:solidFill>
              </a:rPr>
              <a:t>具体的に何をするのか</a:t>
            </a:r>
            <a:r>
              <a:rPr lang="ja-JP" altLang="en-US" sz="2400" dirty="0"/>
              <a:t>？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を明確にする</a:t>
            </a:r>
            <a:r>
              <a:rPr kumimoji="1" lang="ja-JP" altLang="en-US" sz="2400" dirty="0"/>
              <a:t>ことにより，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本研究の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新規性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と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実現可能性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を示す！</a:t>
            </a:r>
            <a:endParaRPr kumimoji="1" lang="en-US" altLang="ja-JP" sz="2400" u="sng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目安：半～１ページ程度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CC03BA-BB43-4988-B06A-13E677B8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7" name="円形吹き出し 10">
            <a:extLst>
              <a:ext uri="{FF2B5EF4-FFF2-40B4-BE49-F238E27FC236}">
                <a16:creationId xmlns:a16="http://schemas.microsoft.com/office/drawing/2014/main" id="{CDB70C28-6BA0-4BD0-B254-D44D10851090}"/>
              </a:ext>
            </a:extLst>
          </p:cNvPr>
          <p:cNvSpPr/>
          <p:nvPr/>
        </p:nvSpPr>
        <p:spPr>
          <a:xfrm>
            <a:off x="8174101" y="2102512"/>
            <a:ext cx="2645230" cy="1059290"/>
          </a:xfrm>
          <a:prstGeom prst="wedgeEllipseCallout">
            <a:avLst>
              <a:gd name="adj1" fmla="val -60182"/>
              <a:gd name="adj2" fmla="val -2091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個人の経験やこだわり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が違いを生む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2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1140C-68D4-4277-ABAE-15C2A2E0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97DA2F-74A8-437D-AC61-B24A9DAA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/>
              <a:t>ここで書くべきこと</a:t>
            </a:r>
            <a:endParaRPr lang="en-US" altLang="ja-JP" sz="2400" dirty="0"/>
          </a:p>
          <a:p>
            <a:pPr marL="358775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400" dirty="0"/>
              <a:t>具体的な達成目標</a:t>
            </a:r>
            <a:endParaRPr lang="en-US" altLang="ja-JP" sz="2400" dirty="0"/>
          </a:p>
          <a:p>
            <a:pPr marL="358775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400" dirty="0"/>
              <a:t>成果の評価方法</a:t>
            </a:r>
            <a:endParaRPr lang="en-US" altLang="ja-JP" sz="2400" dirty="0"/>
          </a:p>
          <a:p>
            <a:pPr marL="358775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400" dirty="0"/>
              <a:t>年間スケジュール</a:t>
            </a:r>
            <a:endParaRPr lang="en-US" altLang="ja-JP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>
                <a:tab pos="0" algn="l"/>
              </a:tabLst>
              <a:defRPr/>
            </a:pPr>
            <a:r>
              <a:rPr lang="ja-JP" altLang="en-US" sz="2400" dirty="0"/>
              <a:t>など</a:t>
            </a:r>
            <a:r>
              <a:rPr kumimoji="1" lang="ja-JP" altLang="en-US" sz="2400" dirty="0"/>
              <a:t>により，</a:t>
            </a:r>
            <a:endParaRPr lang="en-US" altLang="ja-JP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>
                <a:tab pos="0" algn="l"/>
              </a:tabLst>
              <a:defRPr/>
            </a:pP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本研究の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実現可能性</a:t>
            </a:r>
            <a:r>
              <a:rPr kumimoji="1" lang="ja-JP" altLang="en-US" sz="2400" u="sng" dirty="0">
                <a:solidFill>
                  <a:sysClr val="windowText" lastClr="000000"/>
                </a:solidFill>
              </a:rPr>
              <a:t>を示す</a:t>
            </a:r>
            <a:r>
              <a:rPr lang="ja-JP" altLang="en-US" sz="2400" u="sng" dirty="0">
                <a:solidFill>
                  <a:sysClr val="windowText" lastClr="000000"/>
                </a:solidFill>
              </a:rPr>
              <a:t>！</a:t>
            </a:r>
            <a:endParaRPr lang="en-US" altLang="ja-JP" sz="2400" u="sng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目安：半～ １ページ程度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CC03BA-BB43-4988-B06A-13E677B8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41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ここで書くべきこと</a:t>
            </a:r>
            <a:endParaRPr lang="en-US" altLang="ja-JP" sz="2400" dirty="0"/>
          </a:p>
          <a:p>
            <a:pPr marL="358775"/>
            <a:r>
              <a:rPr lang="ja-JP" altLang="en-US" sz="2400" dirty="0"/>
              <a:t>発表全体の要約</a:t>
            </a:r>
            <a:endParaRPr lang="en-US" altLang="ja-JP" sz="2400" dirty="0"/>
          </a:p>
          <a:p>
            <a:pPr marL="130175" indent="0">
              <a:buNone/>
            </a:pPr>
            <a:r>
              <a:rPr lang="ja-JP" altLang="en-US" sz="2400" dirty="0"/>
              <a:t>　（聴衆が質問を考える際の材料となる）</a:t>
            </a:r>
            <a:endParaRPr lang="en-US" altLang="ja-JP" sz="2400" dirty="0"/>
          </a:p>
          <a:p>
            <a:pPr marL="358775"/>
            <a:r>
              <a:rPr lang="ja-JP" altLang="en-US" sz="2400" dirty="0"/>
              <a:t>発表時間が残っていなければ表示だけで</a:t>
            </a:r>
            <a:endParaRPr lang="en-US" altLang="ja-JP" sz="2400" dirty="0"/>
          </a:p>
          <a:p>
            <a:pPr marL="130175" indent="0">
              <a:buNone/>
            </a:pPr>
            <a:r>
              <a:rPr lang="ja-JP" altLang="en-US" sz="2400" dirty="0"/>
              <a:t>　解説せずに発表を終わらせても良い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目安：１ページ</a:t>
            </a:r>
            <a:endParaRPr kumimoji="1"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DCC-D15B-4D17-84BC-578C4EA65EB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4211</TotalTime>
  <Words>516</Words>
  <Application>Microsoft Office PowerPoint</Application>
  <PresentationFormat>ワイド画面</PresentationFormat>
  <Paragraphs>87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工学デザインワークショップI 技術プレゼンテーションI  第１回 社会人学生 研究発表  初回発表用テンプレ </vt:lpstr>
      <vt:lpstr>研　究　題　目　</vt:lpstr>
      <vt:lpstr>背　景</vt:lpstr>
      <vt:lpstr>研究目的</vt:lpstr>
      <vt:lpstr>関連研究</vt:lpstr>
      <vt:lpstr>アプローチ</vt:lpstr>
      <vt:lpstr>研究計画</vt:lpstr>
      <vt:lpstr>まとめ</vt:lpstr>
    </vt:vector>
  </TitlesOfParts>
  <Company>Nagoya Institute of Tecnology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研究テーマ</dc:title>
  <dc:creator>taguchi</dc:creator>
  <cp:lastModifiedBy>田口　亮</cp:lastModifiedBy>
  <cp:revision>66</cp:revision>
  <dcterms:created xsi:type="dcterms:W3CDTF">2014-04-02T07:38:49Z</dcterms:created>
  <dcterms:modified xsi:type="dcterms:W3CDTF">2022-04-12T14:05:42Z</dcterms:modified>
</cp:coreProperties>
</file>